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DE2C52-023A-4EA6-8673-3C71FE443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47625"/>
            <a:ext cx="615315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8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22</cp:revision>
  <dcterms:created xsi:type="dcterms:W3CDTF">2020-04-17T09:27:58Z</dcterms:created>
  <dcterms:modified xsi:type="dcterms:W3CDTF">2020-05-11T15:44:52Z</dcterms:modified>
</cp:coreProperties>
</file>